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Дополнительные общеобразовательные общеразвивающие программы </a:t>
            </a:r>
            <a:br>
              <a:rPr lang="ru-RU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№ 45 г. Томска</a:t>
            </a:r>
            <a:endParaRPr lang="ru-RU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98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Зуевич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Фаильевна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(музыкальный руководитель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квалификационная категория</a:t>
            </a: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«Весёлые нотки»: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детей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певческую культуру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приобщает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к музыкальной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деятельности. Возраст детей 5 – 7 лет (2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ru-RU" sz="16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Логоритмика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способствует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преодолению речевого нарушения у дошкольников, посредством развития и коррекции двигательной сферы в сочетании со словом, движением и музыкой. </a:t>
            </a:r>
            <a:endParaRPr lang="ru-RU" sz="1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http://ds-45.dou.tomsk.ru/zuevich-elena-failevna</a:t>
            </a:r>
            <a:r>
              <a:rPr lang="en-US" sz="17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endParaRPr lang="ru-RU" sz="14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1911871" cy="207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79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Воронина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Ольга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(инструктор по физической культуре)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«Радуга танца»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творческие способности детей через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освоение музыкально - ритмических и танцевальных движений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3 – 7 лет (4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http://ds-45.dou.tomsk.ru/roditelyam/stranichka-instruktora-po-fizicheskomu-vospitaniyu/nekrasova-i-v/</a:t>
            </a:r>
            <a:endParaRPr lang="ru-RU" sz="16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32656"/>
            <a:ext cx="1534293" cy="219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89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4752528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Леонова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Надежда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Анатольевна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(музыкальный руководитель)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квалификационная категория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ru-RU" sz="1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Логоритмика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способствует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преодолени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речевого нарушения у дошкольников, посредством развития и коррекции двигательной сферы в сочетании со словом, движением и музыкой. 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http://ds-45.dou.tomsk.ru/roditelyam-2/leonova-nadezhda-anatolevna/</a:t>
            </a:r>
            <a:endParaRPr lang="ru-RU" sz="16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24" y="332657"/>
            <a:ext cx="1442396" cy="217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40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22322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Августина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(воспитатель)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18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квалификационная категория</a:t>
            </a:r>
            <a:br>
              <a:rPr lang="ru-RU" sz="18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«Болтушка»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устную речь детей дошкольного возраста. Возраст детей 3 – 7 лет ( 4 учебных года).</a:t>
            </a:r>
            <a:endParaRPr lang="en-US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69" y="404664"/>
            <a:ext cx="1861484" cy="198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18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Кобзева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Раиса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(воспитатель)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«Ментальная арифметика»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создаёт условия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развития интеллектуальных и познавательных способностей, вычислительных навыков детей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дошкольного возраста. </a:t>
            </a: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18593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30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271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Филиппова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Светлана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(педагог дополнительного образования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высшая квалификационная категория</a:t>
            </a: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«Всезнайка</a:t>
            </a: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 познавательные процессы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детей дошкольного возраста через комплекс коррекционно-развивающих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технологий. Возраст детей 5 – 7 лет (2 учебных года). </a:t>
            </a: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«Чудеса своими </a:t>
            </a: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руками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»: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потенциальные творческие способности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 через освоение нетрадиционных способов рисования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4 – 7 лет (3 учебных года).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Умные пальчики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»: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координацию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движения пальцев рук через комплекс развивающих технологий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3 - 7 лет (4 учебных года).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7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http://ds-45.dou.tomsk.ru/roditelyam/filippova-svetlana-vladimirovna/</a:t>
            </a:r>
            <a:endParaRPr lang="ru-RU" sz="17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dirty="0"/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309884"/>
            <a:ext cx="22322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15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8229600" cy="18494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Макарова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Светлана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(педагог дополнительного образования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высшая квалификационная категория</a:t>
            </a: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en-US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 English</a:t>
            </a: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en-US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Like English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целостную личность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ребёнка среднего и старшего дошкольного возраста средствами английского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языка. Возраст детей 4 -7 лет ( 3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http://ds-45.dou.tomsk.ru/roditelyam/stranichka-pedagoga-po-anglijskomu-yazyku/stranichka-pedagoga-po-angliyskomu-yazyiku/</a:t>
            </a:r>
            <a:endParaRPr lang="ru-RU" sz="1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u="sng" dirty="0"/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93" y="308426"/>
            <a:ext cx="1681627" cy="240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5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8229600" cy="18494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Костина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Галина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Геннадьевна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(старший воспитатель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квалификационная категория</a:t>
            </a: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«Фантазёры»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потенциальные творческие способности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 через освоение нетрадиционных способов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рисования. Возраст детей 3 – 7 лет (4 учебных года).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u="sng" dirty="0"/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194901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45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8229600" cy="18494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Молчанова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Анастасия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Павловна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(инструктор по физической культуре)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высшая квалификационная категория</a:t>
            </a: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«Азбука танца»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интерес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 к искусству хореографии, в процессе освоения танцевальных направлений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4 – 7 лет (3 учебных года).</a:t>
            </a:r>
          </a:p>
          <a:p>
            <a:pPr marL="0" indent="0" algn="just">
              <a:buNone/>
            </a:pPr>
            <a:endParaRPr lang="ru-RU" sz="1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педагога: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http://ds-45.dou.tomsk.ru/roditelyam/stranichka-instruktora-po-fizicheskomu-vospitaniyu/fizicheskoe-vospitanie/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174498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8229600" cy="18494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Мизаева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Свеолика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Руслановна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(педагог дополнительного образования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</a:t>
            </a:r>
            <a:r>
              <a:rPr lang="ru-RU" sz="1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Роботёнок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технические способности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творческую самореализацию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детей дошкольного возраста посредством овладения робототехникой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3 – 7 лет (4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•ДООП «Волшебная ниточка»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создаёт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условия для формирования всесторонне интеллектуальной, эстетически развитой творческой личности, через различные виды прикладной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деятельности. Возраст детей 3 – 7 лет (4 учебных года).</a:t>
            </a:r>
          </a:p>
          <a:p>
            <a:pPr marL="0" indent="0" algn="just">
              <a:buNone/>
            </a:pP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педагога: </a:t>
            </a:r>
            <a:r>
              <a:rPr lang="en-US" sz="1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http://ds-45.dou.tomsk.ru/shepelenko-sveolika-ruslanovna/</a:t>
            </a:r>
            <a:endParaRPr lang="ru-RU" sz="1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18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Шахманов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Павел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Ерланович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(инструктор по физической культуре)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высшая квалификационная категория</a:t>
            </a:r>
            <a:endParaRPr lang="ru-RU" sz="1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«Каратэ»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потребности в здоровом образе жизни у дошкольников на основе обучения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каратэ-до. Возраст детей  4 – 7 лет (3 учебных года).</a:t>
            </a:r>
            <a:endParaRPr lang="ru-RU" sz="1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«Юный шахматист»: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 общую культуру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 посредством обучения игре в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шахматы. Возраст детей 4 – 7 лет (3 учебных года).</a:t>
            </a:r>
            <a:endParaRPr lang="ru-RU" sz="1400" dirty="0" smtClean="0"/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«Детский фитнес»: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 потребности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здоровом образе жизни у дошкольников,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физические качества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основе обучения элементов фитнеса, подвижных игр и общей физической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подготовки. Возраст детей 4 – 7 лет (3 учебных года).</a:t>
            </a: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7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http://ds-45.dou.tomsk.ru/shahmanov-pavel-erlanovich/</a:t>
            </a:r>
            <a:endParaRPr lang="ru-RU" sz="15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dirty="0"/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14239"/>
            <a:ext cx="1512962" cy="225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2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Зиберт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(музыкальный руководитель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высшая квалификационная категория</a:t>
            </a: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«Музыкальная палитра»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детей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певческую культуру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приобщает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к музыкальной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деятельности. Возраст детей 5 – 7 лет (2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http://ds-45.dou.tomsk.ru/roditelyam/stranichka-muzyikalnogo-rukovoditelya/zibert-t-ya/</a:t>
            </a:r>
            <a:endParaRPr lang="ru-RU" sz="16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60648"/>
            <a:ext cx="1474911" cy="209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70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8229600" cy="19214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Ефанова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Ирина 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Сергеевна</a:t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(педагог дополнительного образования )</a:t>
            </a:r>
            <a:br>
              <a:rPr lang="ru-RU" sz="18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Разработанные и реализуемые программы 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дополнительного образования:</a:t>
            </a: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ДООП «В гостях у сказки</a:t>
            </a:r>
            <a:r>
              <a:rPr lang="ru-RU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• </a:t>
            </a:r>
            <a:r>
              <a:rPr lang="ru-RU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ДООП «Театральный сундук»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развивает творческие, духовно-нравственные, интеллектуальные, физические качества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дошкольников, через приобщение к миру театра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Возраст детей 3 – 7 лет (4 учебных года).</a:t>
            </a:r>
            <a:endParaRPr lang="ru-RU" sz="1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Ссылка на страничку педагога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</a:t>
            </a:r>
            <a:r>
              <a:rPr lang="en-US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ds45.dou.tomsk.ru</a:t>
            </a:r>
            <a:r>
              <a:rPr lang="en-US" sz="1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/?page_id=13905&amp;preview=true</a:t>
            </a:r>
            <a:endParaRPr lang="ru-RU" sz="1600" dirty="0"/>
          </a:p>
          <a:p>
            <a:pPr algn="ctr">
              <a:buFont typeface="Wingdings" pitchFamily="2" charset="2"/>
              <a:buChar char="§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6468"/>
            <a:ext cx="2060404" cy="206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0067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450</TotalTime>
  <Words>788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Дополнительные общеобразовательные общеразвивающие программы  МАДОУ № 45 г. Томска</vt:lpstr>
      <vt:lpstr>Филиппова  Светлана  Владимировна (педагог дополнительного образования ) высшая квалификационная категория</vt:lpstr>
      <vt:lpstr>Макарова  Светлана  Александровна (педагог дополнительного образования ) высшая квалификационная категория</vt:lpstr>
      <vt:lpstr>Костина  Галина Геннадьевна (старший воспитатель ) I квалификационная категория</vt:lpstr>
      <vt:lpstr>Молчанова  Анастасия Павловна (инструктор по физической культуре) высшая квалификационная категория</vt:lpstr>
      <vt:lpstr>Мизаева  Свеолика Руслановна (педагог дополнительного образования ) </vt:lpstr>
      <vt:lpstr>Шахманов  Павел  Ерланович (инструктор по физической культуре) высшая квалификационная категория</vt:lpstr>
      <vt:lpstr>Зиберт Татьяна  Яковлевна (музыкальный руководитель ) высшая квалификационная категория </vt:lpstr>
      <vt:lpstr>Ефанова Ирина  Сергеевна (педагог дополнительного образования ) </vt:lpstr>
      <vt:lpstr>Зуевич Елена  Фаильевна (музыкальный руководитель ) I квалификационная категория </vt:lpstr>
      <vt:lpstr>Воронина Ольга  Николаевна (инструктор по физической культуре) </vt:lpstr>
      <vt:lpstr>Леонова Надежда  Анатольевна (музыкальный руководитель) I квалификационная категория </vt:lpstr>
      <vt:lpstr>Головина Августина  Владимировна (воспитатель) I квалификационная категория  </vt:lpstr>
      <vt:lpstr>Кобзева Раиса Владимировна (воспитатель)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 45</dc:creator>
  <cp:lastModifiedBy>Userr</cp:lastModifiedBy>
  <cp:revision>35</cp:revision>
  <dcterms:created xsi:type="dcterms:W3CDTF">2024-09-05T06:30:04Z</dcterms:created>
  <dcterms:modified xsi:type="dcterms:W3CDTF">2024-09-10T04:59:26Z</dcterms:modified>
</cp:coreProperties>
</file>